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9" r:id="rId3"/>
    <p:sldId id="258" r:id="rId4"/>
    <p:sldId id="260" r:id="rId5"/>
    <p:sldId id="257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6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0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4660"/>
  </p:normalViewPr>
  <p:slideViewPr>
    <p:cSldViewPr>
      <p:cViewPr varScale="1">
        <p:scale>
          <a:sx n="54" d="100"/>
          <a:sy n="54" d="100"/>
        </p:scale>
        <p:origin x="15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-17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A0E36-72D1-4DCF-BA16-A019A9A90DF4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058EE-5A1D-401A-8365-A74662794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477C6-CBA4-43B3-92D5-034A966507E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B2E29-6971-4BB5-8E14-8991964A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B2E29-6971-4BB5-8E14-8991964AA2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B2E29-6971-4BB5-8E14-8991964AA2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B2E29-6971-4BB5-8E14-8991964AA2B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D66684-FE9F-4018-8006-6F097CFDA9F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9BD583-4721-42B8-89F1-2F4D3B8BA5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irishhealth.com/content/image/10461/image001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1"/>
            <a:ext cx="9220200" cy="1752600"/>
          </a:xfrm>
        </p:spPr>
        <p:txBody>
          <a:bodyPr/>
          <a:lstStyle/>
          <a:p>
            <a:r>
              <a:rPr lang="en-US" dirty="0"/>
              <a:t>SANZIE HEALTHCARE SERVICES, INC.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sz="6600" b="1" u="sng" dirty="0">
                <a:solidFill>
                  <a:schemeClr val="tx1"/>
                </a:solidFill>
              </a:rPr>
              <a:t>TRAINING</a:t>
            </a:r>
          </a:p>
          <a:p>
            <a:r>
              <a:rPr lang="en-US" sz="6600" b="1" dirty="0">
                <a:solidFill>
                  <a:schemeClr val="tx1"/>
                </a:solidFill>
              </a:rPr>
              <a:t>SEIZURE PRECAUTIONS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grand mal seizure has two stages.</a:t>
            </a:r>
          </a:p>
          <a:p>
            <a:pPr>
              <a:buNone/>
            </a:pPr>
            <a:r>
              <a:rPr lang="en-US" dirty="0"/>
              <a:t>Stage 1:  Tonic Phase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Stage 2: </a:t>
            </a:r>
            <a:r>
              <a:rPr lang="en-US" dirty="0" err="1"/>
              <a:t>Clonic</a:t>
            </a:r>
            <a:r>
              <a:rPr lang="en-US" dirty="0"/>
              <a:t> Phase</a:t>
            </a:r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Tonic phase - Loss of consciousness occurs, and the muscles suddenly contract and cause the person to fall down. This phase tends to last about 10 to 20 seconds.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Clonic</a:t>
            </a:r>
            <a:r>
              <a:rPr lang="en-US" dirty="0"/>
              <a:t> phase -The muscles go into rhythmic contractions, alternately flexing and relaxing. Convulsions usually last for less than two minutes. 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Other symptoms may occur such as: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Aura -</a:t>
            </a:r>
            <a:r>
              <a:rPr lang="en-US" dirty="0"/>
              <a:t> Some people experience a warning feeling (aura) before a grand mal seizure. This warning varies from person to person, but may include feeling a sense of unexplained dread, a strange smell or a feeling of numbness.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A scream - </a:t>
            </a:r>
            <a:r>
              <a:rPr lang="en-US" dirty="0"/>
              <a:t> Some people may cry out at the beginning of a seizure because the muscles around the vocal cords seize, forcing air out.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Loss of bowel and bladder control - </a:t>
            </a:r>
            <a:r>
              <a:rPr lang="en-US" dirty="0"/>
              <a:t>This may happen during or following a seizure.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    Unresponsiveness after convulsions -</a:t>
            </a:r>
            <a:r>
              <a:rPr lang="en-US" dirty="0"/>
              <a:t>Unconsciousness may persist for several minutes after the convulsion has ended.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Confusion - </a:t>
            </a:r>
            <a:r>
              <a:rPr lang="en-US" dirty="0"/>
              <a:t> A period of disorientation often follows a grand mal seizure. This is referred to as </a:t>
            </a:r>
            <a:r>
              <a:rPr lang="en-US" dirty="0" err="1"/>
              <a:t>postictal</a:t>
            </a:r>
            <a:r>
              <a:rPr lang="en-US" dirty="0"/>
              <a:t> confusion.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Fatigue - </a:t>
            </a:r>
            <a:r>
              <a:rPr lang="en-US" dirty="0"/>
              <a:t> Sleepiness is common after a grand mal seizure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   Severe headache - </a:t>
            </a:r>
            <a:r>
              <a:rPr lang="en-US" dirty="0"/>
              <a:t>Headaches are common but not universal after grand mal seizures.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457201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/>
              <a:t>What is a seizure?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114800"/>
            <a:ext cx="5114778" cy="1752600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i="1" dirty="0">
                <a:solidFill>
                  <a:schemeClr val="tx1"/>
                </a:solidFill>
              </a:rPr>
              <a:t>seizure</a:t>
            </a:r>
            <a:r>
              <a:rPr lang="en-US" dirty="0">
                <a:solidFill>
                  <a:schemeClr val="tx1"/>
                </a:solidFill>
              </a:rPr>
              <a:t> is a sudden surge of electrical activity in the brain that usually affects how a person feels or acts for a short time.</a:t>
            </a:r>
          </a:p>
        </p:txBody>
      </p:sp>
      <p:pic>
        <p:nvPicPr>
          <p:cNvPr id="1026" name="Picture 2" descr="http://www.modernguidetohealth.com/wp-content/uploads/2008/10/epilep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752600"/>
            <a:ext cx="3352800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WHAT TO DO?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23554" name="Picture 2" descr="C:\Users\Karen Wright\AppData\Local\Microsoft\Windows\Temporary Internet Files\Content.IE5\XI1LNX21\MCj04344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0962" y="2474912"/>
            <a:ext cx="1362075" cy="1908175"/>
          </a:xfrm>
          <a:prstGeom prst="rect">
            <a:avLst/>
          </a:prstGeom>
          <a:noFill/>
        </p:spPr>
      </p:pic>
      <p:pic>
        <p:nvPicPr>
          <p:cNvPr id="23555" name="Picture 3" descr="C:\Users\Karen Wright\AppData\Local\Microsoft\Windows\Temporary Internet Files\Content.IE5\XI1LNX21\MCj04344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474912"/>
            <a:ext cx="2971800" cy="27066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dirty="0"/>
              <a:t>REMAIN CALM!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WHAT TO DO</a:t>
            </a:r>
          </a:p>
          <a:p>
            <a:pPr>
              <a:buNone/>
            </a:pPr>
            <a:r>
              <a:rPr lang="en-US" dirty="0"/>
              <a:t>   Gently roll the person onto one side and put something soft under his or her head.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2" descr="http://www.modernguidetohealth.com/wp-content/uploads/2008/10/epilept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2362200" y="3233980"/>
            <a:ext cx="4572000" cy="25572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/>
              <a:t>WHAT TO DO  </a:t>
            </a:r>
          </a:p>
          <a:p>
            <a:pPr algn="ctr">
              <a:buNone/>
            </a:pPr>
            <a:r>
              <a:rPr lang="en-US" dirty="0"/>
              <a:t>Loosen tight neckwear.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seiz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3352800"/>
            <a:ext cx="4267200" cy="2286000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 </a:t>
            </a:r>
            <a:r>
              <a:rPr lang="en-US" b="1" u="sng" dirty="0"/>
              <a:t>WHAT TO DO</a:t>
            </a:r>
          </a:p>
          <a:p>
            <a:pPr>
              <a:buNone/>
            </a:pPr>
            <a:r>
              <a:rPr lang="en-US" dirty="0"/>
              <a:t>Clear a space around the person, moving away objects that could be harmful.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/>
              <a:t>WHAT </a:t>
            </a:r>
            <a:r>
              <a:rPr lang="en-US" b="1" u="sng" dirty="0"/>
              <a:t>NOT </a:t>
            </a:r>
            <a:r>
              <a:rPr lang="en-US" u="sng" dirty="0"/>
              <a:t>TO DO</a:t>
            </a:r>
          </a:p>
          <a:p>
            <a:pPr algn="ctr">
              <a:buNone/>
            </a:pPr>
            <a:endParaRPr lang="en-US" b="1" u="sng" dirty="0"/>
          </a:p>
          <a:p>
            <a:pPr>
              <a:buNone/>
            </a:pPr>
            <a:r>
              <a:rPr lang="en-US" b="1" dirty="0"/>
              <a:t>Do not  </a:t>
            </a:r>
            <a:r>
              <a:rPr lang="en-US" dirty="0"/>
              <a:t>put anything in the mouth — the tongue can't be swallowed and objects placed in the mouth can be bitten or inhaled. </a:t>
            </a: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/>
              <a:t>WHAT </a:t>
            </a:r>
            <a:r>
              <a:rPr lang="en-US" b="1" u="sng" dirty="0"/>
              <a:t>NOT</a:t>
            </a:r>
            <a:r>
              <a:rPr lang="en-US" u="sng" dirty="0"/>
              <a:t> TO DO</a:t>
            </a:r>
          </a:p>
          <a:p>
            <a:pPr algn="ctr">
              <a:buNone/>
            </a:pPr>
            <a:endParaRPr lang="en-US" u="sng" dirty="0"/>
          </a:p>
          <a:p>
            <a:pPr algn="ctr">
              <a:buNone/>
            </a:pPr>
            <a:r>
              <a:rPr lang="en-US" b="1" dirty="0"/>
              <a:t>Do not </a:t>
            </a:r>
            <a:r>
              <a:rPr lang="en-US" dirty="0"/>
              <a:t>try to restrain the person.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Allow the seizure to run its course.</a:t>
            </a:r>
          </a:p>
          <a:p>
            <a:pPr algn="ctr">
              <a:buNone/>
            </a:pPr>
            <a:endParaRPr lang="en-US" u="sng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YOU NEED TO CALL 911 WHEN:</a:t>
            </a:r>
          </a:p>
          <a:p>
            <a:r>
              <a:rPr lang="en-US" dirty="0"/>
              <a:t>The seizure lasts longer than five minutes </a:t>
            </a:r>
          </a:p>
          <a:p>
            <a:r>
              <a:rPr lang="en-US" dirty="0"/>
              <a:t>The seizure lasts longer than is usual for the person involved </a:t>
            </a:r>
          </a:p>
          <a:p>
            <a:r>
              <a:rPr lang="en-US" dirty="0"/>
              <a:t>The person has a series of seizures without regaining consciousness in between </a:t>
            </a:r>
          </a:p>
          <a:p>
            <a:r>
              <a:rPr lang="en-US" dirty="0"/>
              <a:t>The person has received injuries during the seizure.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/>
              <a:t>AFTER THE SEIZURE</a:t>
            </a:r>
          </a:p>
          <a:p>
            <a:pPr algn="ctr">
              <a:buNone/>
            </a:pPr>
            <a:endParaRPr lang="en-US" b="1" u="sng" dirty="0"/>
          </a:p>
          <a:p>
            <a:pPr algn="just">
              <a:buNone/>
            </a:pPr>
            <a:r>
              <a:rPr lang="en-US" dirty="0"/>
              <a:t>    Allow the individual to rest to recover from the seizure.</a:t>
            </a:r>
          </a:p>
          <a:p>
            <a:pPr algn="just">
              <a:buNone/>
            </a:pPr>
            <a:endParaRPr lang="en-US" b="1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endParaRPr lang="en-US" u="sng" dirty="0"/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/>
              <a:t>Encourage the individual with seizure to lead a normal life, but take some precautions.</a:t>
            </a:r>
          </a:p>
          <a:p>
            <a:r>
              <a:rPr lang="en-US" dirty="0"/>
              <a:t>DO NOT allow the individual to swim unsupervised.</a:t>
            </a:r>
          </a:p>
          <a:p>
            <a:r>
              <a:rPr lang="en-US" dirty="0"/>
              <a:t>Check on the individual while the individual is in the shower.</a:t>
            </a:r>
          </a:p>
          <a:p>
            <a:r>
              <a:rPr lang="en-US" dirty="0"/>
              <a:t>Check on the individual while he is sleeping.</a:t>
            </a:r>
          </a:p>
          <a:p>
            <a:r>
              <a:rPr lang="en-US" dirty="0"/>
              <a:t>If the individual is going to ride a bicycle, make sure he wears a helmet.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Seizures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There are two types of seizures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1.  </a:t>
            </a:r>
            <a:r>
              <a:rPr lang="en-US" i="1" dirty="0"/>
              <a:t>Grand mal </a:t>
            </a:r>
            <a:r>
              <a:rPr lang="en-US" dirty="0"/>
              <a:t>seizure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2. </a:t>
            </a:r>
            <a:r>
              <a:rPr lang="en-US" i="1" dirty="0"/>
              <a:t>Petit mal </a:t>
            </a:r>
            <a:r>
              <a:rPr lang="en-US" dirty="0"/>
              <a:t>seizure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QUICK  NOTES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dirty="0"/>
              <a:t>STAY CALM !!!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 MOST SEIZURES LASTS ONLY A FEW MINUTES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685800" y="3810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086600" cy="38862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PREVENT INJURY BY MOVING NEARBY OBJECTS OUT THE WAY</a:t>
            </a:r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PAY ATTENTION TO THE LENGTH OF THE SEIZURE.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YOU NEED TO DOCUMENT THIS INFORMATION.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DO NOT HOLD THE PERSON DOWN.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ALLOW THE SEIZURE TO RUN ITS COURSE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IF THE SEIZURES CONTINUES FOR MORE THAN 5 MINUTES, CALL 911.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  DO NOT PUT ANYTHNG IN THE PERSON’S MOUTH.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BE SENSITIVE AND SUPPORTIVE.</a:t>
            </a:r>
          </a:p>
          <a:p>
            <a:pPr algn="ctr">
              <a:buNone/>
            </a:pPr>
            <a:endParaRPr lang="en-US" sz="4000" dirty="0"/>
          </a:p>
        </p:txBody>
      </p:sp>
      <p:pic>
        <p:nvPicPr>
          <p:cNvPr id="6" name="Picture 2" descr="C:\Users\Karen Wright\AppData\Local\Microsoft\Windows\Temporary Internet Files\Content.IE5\XI1LNX21\MCBD0665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9718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QUESTIONS AND ANSWERS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2050" name="Picture 2" descr="C:\Users\Karen Wright\AppData\Local\Microsoft\Windows\Temporary Internet Files\Content.IE5\EHWC4XQG\MCj04344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209800"/>
            <a:ext cx="39624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  </a:t>
            </a:r>
            <a:r>
              <a:rPr lang="en-US" b="1" dirty="0">
                <a:latin typeface="Arial Rounded MT Bold" pitchFamily="34" charset="0"/>
              </a:rPr>
              <a:t>Hope of Columbus, Inc.</a:t>
            </a:r>
          </a:p>
        </p:txBody>
      </p:sp>
      <p:pic>
        <p:nvPicPr>
          <p:cNvPr id="3075" name="Picture 3" descr="C:\Users\Karen Wright\AppData\Local\Microsoft\Windows\Temporary Internet Files\Content.IE5\FR8NUHZK\MCj010522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4648200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Petit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A petit mal seizure is the name given to a staring  spell.  It last for  a maximum of 15 seconds and is caused by disturbance of brain function due to abnormal electrical activity in the brain.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5" indent="-342900">
              <a:buNone/>
            </a:pPr>
            <a:r>
              <a:rPr lang="en-US" sz="3600" dirty="0"/>
              <a:t>A grand mal seizure involves a loss of consciousness and violent muscle contractions. It's the type of seizure most people picture when they think about seizures in general.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Today we are going to look at seizure precautions regarding </a:t>
            </a:r>
            <a:r>
              <a:rPr lang="en-US" i="1" dirty="0"/>
              <a:t>grand mal </a:t>
            </a:r>
            <a:r>
              <a:rPr lang="en-US" dirty="0"/>
              <a:t>seizures.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Grand mal seizure is caused by abnormal electrical activity throughout the brain.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www.epilepsyfoundation.org/answerplace/Medical/seizures/science/brain/images/bra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95600"/>
            <a:ext cx="3162300" cy="2847975"/>
          </a:xfrm>
          <a:prstGeom prst="rect">
            <a:avLst/>
          </a:prstGeom>
          <a:noFill/>
        </p:spPr>
      </p:pic>
      <p:pic>
        <p:nvPicPr>
          <p:cNvPr id="4100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048000"/>
            <a:ext cx="28956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cases, this type of seizure is triggered by other health problems, such as extremely low blood sugar or a stroke.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Mal Seizure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cases a grand mal seizure is triggered by epilepsy. </a:t>
            </a: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851</Words>
  <Application>Microsoft Office PowerPoint</Application>
  <PresentationFormat>On-screen Show (4:3)</PresentationFormat>
  <Paragraphs>130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 Rounded MT Bold</vt:lpstr>
      <vt:lpstr>Calibri</vt:lpstr>
      <vt:lpstr>Trebuchet MS</vt:lpstr>
      <vt:lpstr>Wingdings</vt:lpstr>
      <vt:lpstr>Wingdings 2</vt:lpstr>
      <vt:lpstr>Opulent</vt:lpstr>
      <vt:lpstr>SANZIE HEALTHCARE SERVICES, INC.</vt:lpstr>
      <vt:lpstr>What is a seizure?</vt:lpstr>
      <vt:lpstr>Seizures</vt:lpstr>
      <vt:lpstr>Petit mal Seizure</vt:lpstr>
      <vt:lpstr>Grand Mal</vt:lpstr>
      <vt:lpstr>Grand Mal Seizure 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 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  <vt:lpstr>Grand Mal Seizure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ALLGOOD MANOR</dc:title>
  <dc:creator>Karen Wright</dc:creator>
  <cp:lastModifiedBy>SANZIE HEALTHCARE SERVICES, INC .</cp:lastModifiedBy>
  <cp:revision>46</cp:revision>
  <dcterms:created xsi:type="dcterms:W3CDTF">2009-06-30T19:08:59Z</dcterms:created>
  <dcterms:modified xsi:type="dcterms:W3CDTF">2016-12-13T16:44:42Z</dcterms:modified>
</cp:coreProperties>
</file>